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6" r:id="rId4"/>
    <p:sldId id="277" r:id="rId5"/>
    <p:sldId id="278" r:id="rId6"/>
    <p:sldId id="282" r:id="rId7"/>
    <p:sldId id="279" r:id="rId8"/>
    <p:sldId id="280" r:id="rId9"/>
    <p:sldId id="270" r:id="rId10"/>
    <p:sldId id="275" r:id="rId11"/>
    <p:sldId id="281" r:id="rId12"/>
    <p:sldId id="257" r:id="rId13"/>
    <p:sldId id="26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841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4475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685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0994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8015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44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3975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264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488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821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037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F6F45-BACA-49C9-B0A8-6A2120D0A92D}" type="datetimeFigureOut">
              <a:rPr lang="ru-RU" smtClean="0"/>
              <a:pPr/>
              <a:t>20.10.2023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80760-1D5A-46B1-AEEB-0ED5720520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21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306976-D62B-4EE4-864F-3142FFB34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63" y="2121407"/>
            <a:ext cx="5268981" cy="2063731"/>
          </a:xfrm>
        </p:spPr>
        <p:txBody>
          <a:bodyPr>
            <a:normAutofit/>
          </a:bodyPr>
          <a:lstStyle/>
          <a:p>
            <a:r>
              <a:rPr lang="ru-RU" sz="4400" dirty="0" smtClean="0"/>
              <a:t>Центр чтения, досуга</a:t>
            </a:r>
            <a:br>
              <a:rPr lang="ru-RU" sz="4400" dirty="0" smtClean="0"/>
            </a:br>
            <a:r>
              <a:rPr lang="ru-RU" sz="4400" dirty="0" smtClean="0"/>
              <a:t> и общения</a:t>
            </a:r>
            <a:endParaRPr lang="ru-RU" sz="4400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323BB3C3-1861-4F2B-A708-4452C3D14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016" y="5279136"/>
            <a:ext cx="5169407" cy="123139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Библиотека  МБОУ СОШ  №25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им. Трижды Героя Советского Союза А.И.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Покрышкина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станицы Должанской МО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Ейский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:\Документы 2020\старые папки\В библиотеке\P10008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980" y="3608658"/>
            <a:ext cx="3901895" cy="2926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593" y="1888998"/>
            <a:ext cx="3230563" cy="4133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224" y="219432"/>
            <a:ext cx="4151313" cy="31146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965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07715" y="1202577"/>
            <a:ext cx="3559229" cy="465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326" y="1264104"/>
            <a:ext cx="3901634" cy="459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6691" y="373136"/>
            <a:ext cx="99980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6368" y="5931926"/>
            <a:ext cx="537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ить        и     помнить!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034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61424">
            <a:off x="7333093" y="1407314"/>
            <a:ext cx="3185466" cy="42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54063">
            <a:off x="1975860" y="1298777"/>
            <a:ext cx="3341855" cy="44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70" y="261556"/>
            <a:ext cx="99980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7334" y="5848641"/>
            <a:ext cx="837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 исследовательских   проектов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6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53312" y="365125"/>
            <a:ext cx="10000487" cy="1325563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Библиотека     предлагает…</a:t>
            </a:r>
            <a:endParaRPr lang="ru-RU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4548" y="1554965"/>
            <a:ext cx="4185004" cy="416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0608" y="5804202"/>
            <a:ext cx="719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сотрудничество,           сотворчество, содружество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343" y="1554965"/>
            <a:ext cx="4716145" cy="353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945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218781-A947-48FB-B2F4-D697BB40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00" y="517352"/>
            <a:ext cx="9916387" cy="5553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Молодое поколение выбирает…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E8BA4050-F076-4E4C-A4A3-926ED46D4D13}"/>
              </a:ext>
            </a:extLst>
          </p:cNvPr>
          <p:cNvSpPr txBox="1">
            <a:spLocks/>
          </p:cNvSpPr>
          <p:nvPr/>
        </p:nvSpPr>
        <p:spPr>
          <a:xfrm>
            <a:off x="6276488" y="322921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ru-RU" b="0" i="1" dirty="0"/>
          </a:p>
        </p:txBody>
      </p:sp>
      <p:pic>
        <p:nvPicPr>
          <p:cNvPr id="5" name="Объект 4" descr="Z:\Дихтяр И.Г\Подари школе книгу\IMG-20180910-WA0002.jpg"/>
          <p:cNvPicPr>
            <a:picLocks noGrp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816" y="1511808"/>
            <a:ext cx="4697603" cy="35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787" y="1271407"/>
            <a:ext cx="3578101" cy="477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7840" y="5358706"/>
            <a:ext cx="369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чтение!!!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05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0160" y="5741539"/>
            <a:ext cx="99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с «лучшими друзьями души»,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радость узнавания, восторг и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волнение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252" y="1586531"/>
            <a:ext cx="4851066" cy="363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365504" y="377952"/>
            <a:ext cx="10000487" cy="678752"/>
          </a:xfrm>
        </p:spPr>
        <p:txBody>
          <a:bodyPr/>
          <a:lstStyle/>
          <a:p>
            <a:r>
              <a:rPr lang="ru-RU" dirty="0" smtClean="0"/>
              <a:t>Библиотека            предлагает…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480" y="1618357"/>
            <a:ext cx="4806696" cy="360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226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994" y="834751"/>
            <a:ext cx="3574542" cy="476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834751"/>
            <a:ext cx="3574542" cy="476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89888" y="5800862"/>
            <a:ext cx="9631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ебольшой, но  универсальный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содержанию фонд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1353312" y="365126"/>
            <a:ext cx="10000487" cy="469626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Библиотека         предлагает…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809802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7476" y="1046480"/>
            <a:ext cx="3503676" cy="467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927" y="1027906"/>
            <a:ext cx="3596641" cy="479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353312" y="365125"/>
            <a:ext cx="10000487" cy="6627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Библиотека              предлагает…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194816" y="5940261"/>
            <a:ext cx="10497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Читай! Ведь все, о что ты хочешь узнать и понять уже кем-то, когда-то написано!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898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080" y="847344"/>
            <a:ext cx="3913632" cy="52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2864" y="847344"/>
            <a:ext cx="3974592" cy="529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353312" y="365125"/>
            <a:ext cx="10000487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Библиотека  предлагает…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3582923" y="6065520"/>
            <a:ext cx="5541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–иллюстративные выставки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70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353312" y="365125"/>
            <a:ext cx="10000487" cy="7687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Библиотека         предлагает…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312" y="1007872"/>
            <a:ext cx="3763518" cy="50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:\Документы 2020\старые папки\Жданов И\фото 19\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8311" y="1007872"/>
            <a:ext cx="3752088" cy="50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2755" y="6010656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          -       вернисажи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64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318" y="1395243"/>
            <a:ext cx="3349752" cy="44663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1606" y="2313432"/>
            <a:ext cx="3195828" cy="4261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624" y="1957832"/>
            <a:ext cx="3462528" cy="46167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752" y="481584"/>
            <a:ext cx="3755136" cy="31468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C:\Documents and Settings\evgeniya\Рабочий стол\фото 19\биб5.jpg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907" y="836549"/>
            <a:ext cx="4686489" cy="3028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995" y="194120"/>
            <a:ext cx="9998075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280" y="5861579"/>
            <a:ext cx="10130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 членом клуба                                      «Юный любитель книги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35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5202" y="1089152"/>
            <a:ext cx="3958590" cy="527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6736" y="1544339"/>
            <a:ext cx="4795520" cy="359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1353312" y="365125"/>
            <a:ext cx="10000487" cy="57365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Библиотека            предлагает…</a:t>
            </a:r>
            <a:endParaRPr lang="ru-RU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673088" y="5553974"/>
            <a:ext cx="4242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«заразить» детей чтением!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854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Фото биб\DSC04227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779" y="1665649"/>
            <a:ext cx="4726686" cy="35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23449" y="5635752"/>
            <a:ext cx="10034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условия для творческого общения детей и взрослых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Документы 2020\старые папки\Фото\Отцы-командиры\DSC0422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220" y="1665649"/>
            <a:ext cx="4677918" cy="350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353312" y="511429"/>
            <a:ext cx="10000487" cy="7687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3200" dirty="0" smtClean="0"/>
              <a:t>Библиотека         предлагает…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043309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4881123C-A660-4084-9FCC-6B6AB8ED642D}" vid="{3A011545-8D5E-4515-8F02-08D7A297E06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1370</TotalTime>
  <Words>136</Words>
  <Application>Microsoft Office PowerPoint</Application>
  <PresentationFormat>Произвольный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Тема1</vt:lpstr>
      <vt:lpstr>Центр чтения, досуга  и общения</vt:lpstr>
      <vt:lpstr>Библиотека            предлагает…</vt:lpstr>
      <vt:lpstr>Библиотека         предлагает…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Библиотека     предлагает…</vt:lpstr>
      <vt:lpstr>Молодое поколение выбирает…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 и судьбы</dc:title>
  <dc:creator>zhdan900@outlook.com</dc:creator>
  <cp:lastModifiedBy>Александр</cp:lastModifiedBy>
  <cp:revision>90</cp:revision>
  <dcterms:created xsi:type="dcterms:W3CDTF">2018-02-10T17:57:24Z</dcterms:created>
  <dcterms:modified xsi:type="dcterms:W3CDTF">2023-10-20T18:19:54Z</dcterms:modified>
</cp:coreProperties>
</file>